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2" r:id="rId4"/>
    <p:sldId id="257" r:id="rId5"/>
    <p:sldId id="261" r:id="rId6"/>
    <p:sldId id="278" r:id="rId7"/>
    <p:sldId id="263" r:id="rId8"/>
    <p:sldId id="268" r:id="rId9"/>
    <p:sldId id="264" r:id="rId10"/>
    <p:sldId id="275" r:id="rId11"/>
    <p:sldId id="276" r:id="rId12"/>
    <p:sldId id="265" r:id="rId13"/>
    <p:sldId id="277" r:id="rId14"/>
    <p:sldId id="271" r:id="rId15"/>
    <p:sldId id="267" r:id="rId16"/>
    <p:sldId id="280" r:id="rId17"/>
    <p:sldId id="279" r:id="rId18"/>
    <p:sldId id="26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CBAD"/>
    <a:srgbClr val="F2F2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2024-10-22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기획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6136031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리소스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strike="sngStrike" dirty="0"/>
                        <a:t>1</a:t>
                      </a:r>
                      <a:r>
                        <a:rPr lang="ko-KR" altLang="en-US" sz="1700" strike="sngStrike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컨트롤러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</a:t>
                      </a: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객체 동작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게임의 뼈대</a:t>
                      </a:r>
                      <a:br>
                        <a:rPr lang="en-US" altLang="ko-KR" sz="1700" dirty="0">
                          <a:solidFill>
                            <a:srgbClr val="FF0000"/>
                          </a:solidFill>
                        </a:rPr>
                      </a:br>
                      <a:r>
                        <a:rPr lang="ko-KR" altLang="en-US" sz="1700" dirty="0">
                          <a:solidFill>
                            <a:srgbClr val="FF0000"/>
                          </a:solidFill>
                        </a:rPr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  <a:r>
                        <a:rPr lang="en-US" altLang="ko-KR" sz="1700" dirty="0"/>
                        <a:t>, </a:t>
                      </a:r>
                      <a:r>
                        <a:rPr lang="ko-KR" altLang="en-US" sz="1700"/>
                        <a:t>교양 발표 준비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목요일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rgbClr val="F8CBAD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72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7D0C4-05E6-4905-9B88-C47339D8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게임의 컨셉</a:t>
            </a:r>
            <a:r>
              <a:rPr lang="en-US" altLang="ko-KR" dirty="0"/>
              <a:t>/USP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B7B3-D28B-44F6-9829-D817B3B1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횡 스크롤 어드벤처 플랫폼</a:t>
            </a:r>
            <a:r>
              <a:rPr lang="en-US" altLang="ko-KR" dirty="0"/>
              <a:t>(</a:t>
            </a:r>
            <a:r>
              <a:rPr lang="ko-KR" altLang="en-US" dirty="0" err="1"/>
              <a:t>플랫포머</a:t>
            </a:r>
            <a:r>
              <a:rPr lang="en-US" altLang="ko-KR" dirty="0"/>
              <a:t>)</a:t>
            </a:r>
            <a:r>
              <a:rPr lang="ko-KR" altLang="en-US" dirty="0"/>
              <a:t>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컨트롤과</a:t>
            </a:r>
            <a:r>
              <a:rPr lang="en-US" altLang="ko-KR" dirty="0"/>
              <a:t> </a:t>
            </a:r>
            <a:r>
              <a:rPr lang="ko-KR" altLang="en-US" dirty="0"/>
              <a:t>어렵지 않은 난이도로 가볍게 플레이 가능</a:t>
            </a:r>
            <a:endParaRPr lang="en-US" altLang="ko-KR" dirty="0"/>
          </a:p>
          <a:p>
            <a:r>
              <a:rPr lang="ko-KR" altLang="en-US" dirty="0"/>
              <a:t>공포스러운 분위기로 긴장감 조성으로 자칫 지루할 수 있는 분위기 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979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54C52-678C-4525-88A2-0EA4D9B3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전체적인 분위기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7538BD-1736-4669-847C-F2697B705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4" y="1757362"/>
            <a:ext cx="6031682" cy="3343275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ECA515-528D-47B5-9E20-93C3F5CA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548" y="1935952"/>
            <a:ext cx="5370428" cy="298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9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676</TotalTime>
  <Words>829</Words>
  <Application>Microsoft Office PowerPoint</Application>
  <PresentationFormat>와이드스크린</PresentationFormat>
  <Paragraphs>184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Resilive 기획</vt:lpstr>
      <vt:lpstr>게임의 컨셉/USP</vt:lpstr>
      <vt:lpstr>전체적인 분위기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PowerPoint 프레젠테이션</vt:lpstr>
      <vt:lpstr>감사합니다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53</cp:revision>
  <dcterms:created xsi:type="dcterms:W3CDTF">2024-10-08T07:03:09Z</dcterms:created>
  <dcterms:modified xsi:type="dcterms:W3CDTF">2024-10-22T06:25:03Z</dcterms:modified>
</cp:coreProperties>
</file>

<file path=docProps/thumbnail.jpeg>
</file>